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62"/>
  </p:notesMasterIdLst>
  <p:sldIdLst>
    <p:sldId id="257" r:id="rId3"/>
    <p:sldId id="610" r:id="rId4"/>
    <p:sldId id="611" r:id="rId5"/>
    <p:sldId id="612" r:id="rId6"/>
    <p:sldId id="613" r:id="rId7"/>
    <p:sldId id="614" r:id="rId8"/>
    <p:sldId id="615" r:id="rId9"/>
    <p:sldId id="573" r:id="rId10"/>
    <p:sldId id="572" r:id="rId11"/>
    <p:sldId id="616" r:id="rId12"/>
    <p:sldId id="617" r:id="rId13"/>
    <p:sldId id="618" r:id="rId14"/>
    <p:sldId id="619" r:id="rId15"/>
    <p:sldId id="620" r:id="rId16"/>
    <p:sldId id="621" r:id="rId17"/>
    <p:sldId id="576" r:id="rId18"/>
    <p:sldId id="577" r:id="rId19"/>
    <p:sldId id="578" r:id="rId20"/>
    <p:sldId id="579" r:id="rId21"/>
    <p:sldId id="604" r:id="rId22"/>
    <p:sldId id="605" r:id="rId23"/>
    <p:sldId id="606" r:id="rId24"/>
    <p:sldId id="607" r:id="rId25"/>
    <p:sldId id="608" r:id="rId26"/>
    <p:sldId id="609" r:id="rId27"/>
    <p:sldId id="580" r:id="rId28"/>
    <p:sldId id="581" r:id="rId29"/>
    <p:sldId id="590" r:id="rId30"/>
    <p:sldId id="591" r:id="rId31"/>
    <p:sldId id="582" r:id="rId32"/>
    <p:sldId id="583" r:id="rId33"/>
    <p:sldId id="598" r:id="rId34"/>
    <p:sldId id="599" r:id="rId35"/>
    <p:sldId id="600" r:id="rId36"/>
    <p:sldId id="601" r:id="rId37"/>
    <p:sldId id="602" r:id="rId38"/>
    <p:sldId id="603" r:id="rId39"/>
    <p:sldId id="584" r:id="rId40"/>
    <p:sldId id="585" r:id="rId41"/>
    <p:sldId id="588" r:id="rId42"/>
    <p:sldId id="589" r:id="rId43"/>
    <p:sldId id="586" r:id="rId44"/>
    <p:sldId id="587" r:id="rId45"/>
    <p:sldId id="592" r:id="rId46"/>
    <p:sldId id="593" r:id="rId47"/>
    <p:sldId id="594" r:id="rId48"/>
    <p:sldId id="595" r:id="rId49"/>
    <p:sldId id="596" r:id="rId50"/>
    <p:sldId id="597" r:id="rId51"/>
    <p:sldId id="475" r:id="rId52"/>
    <p:sldId id="547" r:id="rId53"/>
    <p:sldId id="548" r:id="rId54"/>
    <p:sldId id="549" r:id="rId55"/>
    <p:sldId id="550" r:id="rId56"/>
    <p:sldId id="553" r:id="rId57"/>
    <p:sldId id="554" r:id="rId58"/>
    <p:sldId id="570" r:id="rId59"/>
    <p:sldId id="571" r:id="rId60"/>
    <p:sldId id="555" r:id="rId61"/>
    <p:sldId id="556" r:id="rId62"/>
    <p:sldId id="560" r:id="rId63"/>
    <p:sldId id="563" r:id="rId64"/>
    <p:sldId id="561" r:id="rId65"/>
    <p:sldId id="562" r:id="rId66"/>
    <p:sldId id="551" r:id="rId67"/>
    <p:sldId id="552" r:id="rId68"/>
    <p:sldId id="566" r:id="rId69"/>
    <p:sldId id="567" r:id="rId70"/>
    <p:sldId id="568" r:id="rId71"/>
    <p:sldId id="569" r:id="rId72"/>
    <p:sldId id="564" r:id="rId73"/>
    <p:sldId id="565" r:id="rId74"/>
    <p:sldId id="531" r:id="rId75"/>
    <p:sldId id="532" r:id="rId76"/>
    <p:sldId id="530" r:id="rId77"/>
    <p:sldId id="529" r:id="rId78"/>
    <p:sldId id="514" r:id="rId79"/>
    <p:sldId id="528" r:id="rId80"/>
    <p:sldId id="525" r:id="rId81"/>
    <p:sldId id="526" r:id="rId82"/>
    <p:sldId id="534" r:id="rId83"/>
    <p:sldId id="533" r:id="rId84"/>
    <p:sldId id="535" r:id="rId85"/>
    <p:sldId id="536" r:id="rId86"/>
    <p:sldId id="537" r:id="rId87"/>
    <p:sldId id="538" r:id="rId88"/>
    <p:sldId id="544" r:id="rId89"/>
    <p:sldId id="540" r:id="rId90"/>
    <p:sldId id="539" r:id="rId91"/>
    <p:sldId id="545" r:id="rId92"/>
    <p:sldId id="546" r:id="rId93"/>
    <p:sldId id="541" r:id="rId94"/>
    <p:sldId id="542" r:id="rId95"/>
    <p:sldId id="505" r:id="rId96"/>
    <p:sldId id="506" r:id="rId97"/>
    <p:sldId id="507" r:id="rId98"/>
    <p:sldId id="508" r:id="rId99"/>
    <p:sldId id="509" r:id="rId100"/>
    <p:sldId id="510" r:id="rId101"/>
    <p:sldId id="511" r:id="rId102"/>
    <p:sldId id="512" r:id="rId103"/>
    <p:sldId id="513" r:id="rId104"/>
    <p:sldId id="515" r:id="rId105"/>
    <p:sldId id="517" r:id="rId106"/>
    <p:sldId id="518" r:id="rId107"/>
    <p:sldId id="520" r:id="rId108"/>
    <p:sldId id="521" r:id="rId109"/>
    <p:sldId id="524" r:id="rId110"/>
    <p:sldId id="516" r:id="rId111"/>
    <p:sldId id="519" r:id="rId112"/>
    <p:sldId id="522" r:id="rId113"/>
    <p:sldId id="502" r:id="rId114"/>
    <p:sldId id="495" r:id="rId115"/>
    <p:sldId id="498" r:id="rId116"/>
    <p:sldId id="499" r:id="rId117"/>
    <p:sldId id="500" r:id="rId118"/>
    <p:sldId id="501" r:id="rId119"/>
    <p:sldId id="473" r:id="rId120"/>
    <p:sldId id="476" r:id="rId121"/>
    <p:sldId id="477" r:id="rId122"/>
    <p:sldId id="488" r:id="rId123"/>
    <p:sldId id="478" r:id="rId124"/>
    <p:sldId id="480" r:id="rId125"/>
    <p:sldId id="479" r:id="rId126"/>
    <p:sldId id="489" r:id="rId127"/>
    <p:sldId id="493" r:id="rId128"/>
    <p:sldId id="490" r:id="rId129"/>
    <p:sldId id="492" r:id="rId130"/>
    <p:sldId id="481" r:id="rId131"/>
    <p:sldId id="494" r:id="rId132"/>
    <p:sldId id="482" r:id="rId133"/>
    <p:sldId id="483" r:id="rId134"/>
    <p:sldId id="491" r:id="rId135"/>
    <p:sldId id="484" r:id="rId136"/>
    <p:sldId id="485" r:id="rId137"/>
    <p:sldId id="486" r:id="rId138"/>
    <p:sldId id="487" r:id="rId139"/>
    <p:sldId id="474" r:id="rId140"/>
    <p:sldId id="472" r:id="rId141"/>
    <p:sldId id="464" r:id="rId142"/>
    <p:sldId id="463" r:id="rId143"/>
    <p:sldId id="458" r:id="rId144"/>
    <p:sldId id="455" r:id="rId145"/>
    <p:sldId id="459" r:id="rId146"/>
    <p:sldId id="457" r:id="rId147"/>
    <p:sldId id="456" r:id="rId148"/>
    <p:sldId id="460" r:id="rId149"/>
    <p:sldId id="461" r:id="rId150"/>
    <p:sldId id="462" r:id="rId151"/>
    <p:sldId id="449" r:id="rId152"/>
    <p:sldId id="450" r:id="rId153"/>
    <p:sldId id="451" r:id="rId154"/>
    <p:sldId id="453" r:id="rId155"/>
    <p:sldId id="454" r:id="rId156"/>
    <p:sldId id="447" r:id="rId157"/>
    <p:sldId id="448" r:id="rId158"/>
    <p:sldId id="452" r:id="rId159"/>
    <p:sldId id="497" r:id="rId160"/>
    <p:sldId id="271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005" dt="2024-04-26T02:49:01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26T02:49:01.124" v="5023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1630355672" sldId="580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115689603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mod">
        <pc:chgData name="Jha, Aryan Ritwajeet" userId="2aad577e-539b-449b-83a6-8d411f484b4d" providerId="ADAL" clId="{5C3DE4FC-7C02-45E8-A4E9-90D9E5AB7963}" dt="2024-04-16T03:23:33.572" v="4878" actId="17032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3:35:03.179" v="4892" actId="107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5C3DE4FC-7C02-45E8-A4E9-90D9E5AB7963}" dt="2024-04-16T03:35:11.525" v="4893" actId="107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12T04:38:32.234" v="4609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12T04:34:17.525" v="4595" actId="14826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2T04:36:59.523" v="4607" actId="1366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2T04:38:32.234" v="4609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46:36.674" v="4636" actId="107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2T04:39:34.855" v="4610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12T04:41:14.294" v="4621" actId="107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12T04:46:11.489" v="4630" actId="107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12T04:46:36.674" v="4636" actId="107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12T04:40:23.495" v="4612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2T04:40:32.180" v="4613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2T04:40:45.721" v="4614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12T06:42:27.497" v="2475" actId="1482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25-Apr-24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399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40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409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gi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7" Type="http://schemas.openxmlformats.org/officeDocument/2006/relationships/image" Target="../media/image380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5" Type="http://schemas.openxmlformats.org/officeDocument/2006/relationships/image" Target="../media/image425.png"/><Relationship Id="rId4" Type="http://schemas.openxmlformats.org/officeDocument/2006/relationships/image" Target="../media/image42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8.png"/><Relationship Id="rId4" Type="http://schemas.openxmlformats.org/officeDocument/2006/relationships/image" Target="../media/image46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70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760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81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7" Type="http://schemas.openxmlformats.org/officeDocument/2006/relationships/image" Target="../media/image497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4" Type="http://schemas.openxmlformats.org/officeDocument/2006/relationships/image" Target="../media/image50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7" Type="http://schemas.openxmlformats.org/officeDocument/2006/relationships/image" Target="../media/image5030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09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7" Type="http://schemas.openxmlformats.org/officeDocument/2006/relationships/image" Target="../media/image5150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9.png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481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4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4800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7.png"/><Relationship Id="rId5" Type="http://schemas.openxmlformats.org/officeDocument/2006/relationships/image" Target="../media/image262.png"/><Relationship Id="rId10" Type="http://schemas.openxmlformats.org/officeDocument/2006/relationships/image" Target="../media/image266.png"/><Relationship Id="rId4" Type="http://schemas.openxmlformats.org/officeDocument/2006/relationships/image" Target="../media/image261.png"/><Relationship Id="rId9" Type="http://schemas.openxmlformats.org/officeDocument/2006/relationships/image" Target="../media/image26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10" Type="http://schemas.openxmlformats.org/officeDocument/2006/relationships/image" Target="../media/image274.png"/><Relationship Id="rId4" Type="http://schemas.openxmlformats.org/officeDocument/2006/relationships/image" Target="../media/image269.png"/><Relationship Id="rId9" Type="http://schemas.openxmlformats.org/officeDocument/2006/relationships/image" Target="../media/image2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7118"/>
            <a:ext cx="4282553" cy="769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505068"/>
            <a:ext cx="5745182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974" y="3358594"/>
            <a:ext cx="4781551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6,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65096"/>
            <a:ext cx="4282553" cy="81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958178"/>
            <a:ext cx="4623328" cy="3754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230" y="3358594"/>
            <a:ext cx="4791038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30" y="3769742"/>
            <a:ext cx="2509027" cy="1881053"/>
          </a:xfrm>
          <a:prstGeom prst="rect">
            <a:avLst/>
          </a:prstGeom>
        </p:spPr>
      </p:pic>
      <p:pic>
        <p:nvPicPr>
          <p:cNvPr id="11" name="Picture 10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" y="3960616"/>
            <a:ext cx="2405613" cy="1803522"/>
          </a:xfrm>
          <a:prstGeom prst="rect">
            <a:avLst/>
          </a:prstGeom>
        </p:spPr>
      </p:pic>
      <p:pic>
        <p:nvPicPr>
          <p:cNvPr id="13" name="Picture 12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762"/>
            <a:ext cx="2315837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8447</Words>
  <Application>Microsoft Office PowerPoint</Application>
  <PresentationFormat>Widescreen</PresentationFormat>
  <Paragraphs>635</Paragraphs>
  <Slides>159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159</vt:i4>
      </vt:variant>
    </vt:vector>
  </HeadingPairs>
  <TitlesOfParts>
    <vt:vector size="169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2024-04-26T02:49:09Z</dcterms:modified>
</cp:coreProperties>
</file>